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603" r:id="rId2"/>
    <p:sldId id="604" r:id="rId3"/>
    <p:sldId id="605" r:id="rId4"/>
    <p:sldId id="606" r:id="rId5"/>
    <p:sldId id="607" r:id="rId6"/>
    <p:sldId id="608" r:id="rId7"/>
    <p:sldId id="609" r:id="rId8"/>
    <p:sldId id="610" r:id="rId9"/>
    <p:sldId id="611" r:id="rId10"/>
    <p:sldId id="602" r:id="rId11"/>
    <p:sldId id="612" r:id="rId12"/>
    <p:sldId id="613" r:id="rId13"/>
    <p:sldId id="614" r:id="rId14"/>
    <p:sldId id="616" r:id="rId15"/>
    <p:sldId id="617" r:id="rId16"/>
    <p:sldId id="618" r:id="rId17"/>
    <p:sldId id="619" r:id="rId18"/>
    <p:sldId id="620" r:id="rId19"/>
    <p:sldId id="621" r:id="rId20"/>
    <p:sldId id="622" r:id="rId21"/>
    <p:sldId id="623" r:id="rId22"/>
    <p:sldId id="624" r:id="rId23"/>
    <p:sldId id="625" r:id="rId24"/>
    <p:sldId id="626" r:id="rId25"/>
    <p:sldId id="627" r:id="rId26"/>
    <p:sldId id="628" r:id="rId27"/>
    <p:sldId id="629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FCA9"/>
    <a:srgbClr val="00FFFF"/>
    <a:srgbClr val="FFCC00"/>
    <a:srgbClr val="10D8E2"/>
    <a:srgbClr val="FF0066"/>
    <a:srgbClr val="092739"/>
    <a:srgbClr val="5EB3E6"/>
    <a:srgbClr val="2B5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81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779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D0F2ADE-F041-4B1C-B374-8C0D473C07EF}" type="datetimeFigureOut">
              <a:rPr lang="he-IL" smtClean="0"/>
              <a:t>כ"ח/אלול/תשפ"ג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0E150B4-91C6-4834-AE42-4B9509E1EE7A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426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4504623-77D1-49D1-B30C-D59F893B54F8}" type="datetimeFigureOut">
              <a:rPr lang="he-IL" smtClean="0"/>
              <a:t>כ"ח/אלול/תשפ"ג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C17DAF2-EC7D-4254-A04F-C1EFF6A4A2FE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380235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0" name="Google Shape;7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6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A8B1-3207-4015-8523-4D5AD45FD999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7923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CB1D-FBDC-4A45-9448-0967144F0F81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169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9D3C-B212-4735-B4D5-4B81724A649A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203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A15F-0B3B-4D09-86AC-0B12B61950F9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203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0D29-50F6-47A5-AA69-833C5A3D91FB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425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9C3B-437E-4E67-B05B-9F48FAD8A408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7697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1F5F1-3E0D-40F1-82F9-7B156F3F7453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706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58A-1B9E-44FE-A41B-DF8F21E0C054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756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EF63-5697-4823-823D-E9AA4968BBE2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7304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936F-6205-4D62-B2DA-C40B13F22538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236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E3B1-3326-4254-A76B-985D67F45BA8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0692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28B04-E9A6-4C34-9A2A-B75C64694E04}" type="datetime9">
              <a:rPr lang="he-IL" smtClean="0"/>
              <a:t>14 ספטמבר, 2023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HTML Welcome</a:t>
            </a:r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A37DE-FC0E-4EF2-99A0-F9AACF33586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579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FD4F4F-D9AF-E5CD-2D3D-BCE1BACE9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27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32" y="134247"/>
            <a:ext cx="617435" cy="613477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34"/>
          <p:cNvSpPr txBox="1"/>
          <p:nvPr/>
        </p:nvSpPr>
        <p:spPr>
          <a:xfrm>
            <a:off x="3420688" y="252208"/>
            <a:ext cx="8022146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he-IL" sz="3200" b="1" dirty="0">
                <a:solidFill>
                  <a:srgbClr val="002060"/>
                </a:solidFill>
                <a:latin typeface="Heebo"/>
                <a:ea typeface="Arial"/>
                <a:cs typeface="Heebo"/>
                <a:sym typeface="Heebo"/>
              </a:rPr>
              <a:t>תרגול עימוד אזור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lang="en-US" sz="1500" b="0" i="0" u="none" strike="noStrike" cap="none" dirty="0">
                <a:solidFill>
                  <a:srgbClr val="002060"/>
                </a:solidFill>
                <a:latin typeface="Heebo"/>
                <a:ea typeface="Heebo"/>
                <a:cs typeface="Heebo"/>
                <a:sym typeface="Heebo"/>
              </a:rPr>
            </a:br>
            <a:r>
              <a:rPr lang="he-IL" sz="1500" b="0" i="0" u="none" strike="noStrike" cap="none" dirty="0">
                <a:solidFill>
                  <a:srgbClr val="002060"/>
                </a:solidFill>
                <a:latin typeface="Heebo"/>
                <a:ea typeface="Heebo"/>
                <a:cs typeface="Heebo"/>
                <a:sym typeface="Heebo"/>
              </a:rPr>
              <a:t>צרו קובץ חדש לתרגול הנושא וצרו את הדוגמה הבאה:</a:t>
            </a:r>
          </a:p>
        </p:txBody>
      </p:sp>
      <p:sp>
        <p:nvSpPr>
          <p:cNvPr id="2" name="Google Shape;788;p34">
            <a:extLst>
              <a:ext uri="{FF2B5EF4-FFF2-40B4-BE49-F238E27FC236}">
                <a16:creationId xmlns:a16="http://schemas.microsoft.com/office/drawing/2014/main" id="{5445B5A7-644E-70EB-B965-5D461DFD1247}"/>
              </a:ext>
            </a:extLst>
          </p:cNvPr>
          <p:cNvSpPr/>
          <p:nvPr/>
        </p:nvSpPr>
        <p:spPr>
          <a:xfrm>
            <a:off x="11759013" y="1"/>
            <a:ext cx="432985" cy="6858000"/>
          </a:xfrm>
          <a:prstGeom prst="rect">
            <a:avLst/>
          </a:prstGeom>
          <a:gradFill>
            <a:gsLst>
              <a:gs pos="0">
                <a:srgbClr val="092739"/>
              </a:gs>
              <a:gs pos="29000">
                <a:srgbClr val="092739"/>
              </a:gs>
              <a:gs pos="83000">
                <a:srgbClr val="5EB3E6"/>
              </a:gs>
              <a:gs pos="100000">
                <a:srgbClr val="5EB3E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9E5FC1F7-0558-520A-9B44-A38FBA3A24C2}"/>
              </a:ext>
            </a:extLst>
          </p:cNvPr>
          <p:cNvGrpSpPr/>
          <p:nvPr/>
        </p:nvGrpSpPr>
        <p:grpSpPr>
          <a:xfrm>
            <a:off x="0" y="6584417"/>
            <a:ext cx="11759013" cy="273583"/>
            <a:chOff x="0" y="6584417"/>
            <a:chExt cx="11759013" cy="273583"/>
          </a:xfrm>
        </p:grpSpPr>
        <p:grpSp>
          <p:nvGrpSpPr>
            <p:cNvPr id="4" name="Google Shape;784;p34">
              <a:extLst>
                <a:ext uri="{FF2B5EF4-FFF2-40B4-BE49-F238E27FC236}">
                  <a16:creationId xmlns:a16="http://schemas.microsoft.com/office/drawing/2014/main" id="{F28D5391-D172-510E-1368-D3C321A13C48}"/>
                </a:ext>
              </a:extLst>
            </p:cNvPr>
            <p:cNvGrpSpPr/>
            <p:nvPr/>
          </p:nvGrpSpPr>
          <p:grpSpPr>
            <a:xfrm>
              <a:off x="0" y="6584417"/>
              <a:ext cx="11759013" cy="273583"/>
              <a:chOff x="-26946" y="6584417"/>
              <a:chExt cx="11785959" cy="273583"/>
            </a:xfrm>
          </p:grpSpPr>
          <p:sp>
            <p:nvSpPr>
              <p:cNvPr id="6" name="Google Shape;785;p34">
                <a:extLst>
                  <a:ext uri="{FF2B5EF4-FFF2-40B4-BE49-F238E27FC236}">
                    <a16:creationId xmlns:a16="http://schemas.microsoft.com/office/drawing/2014/main" id="{C4F0127C-8911-0FC5-9430-D2DEF1418F0B}"/>
                  </a:ext>
                </a:extLst>
              </p:cNvPr>
              <p:cNvSpPr/>
              <p:nvPr/>
            </p:nvSpPr>
            <p:spPr>
              <a:xfrm>
                <a:off x="-26946" y="6584417"/>
                <a:ext cx="11785959" cy="273583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  <p:pic>
            <p:nvPicPr>
              <p:cNvPr id="7" name="Google Shape;786;p34">
                <a:extLst>
                  <a:ext uri="{FF2B5EF4-FFF2-40B4-BE49-F238E27FC236}">
                    <a16:creationId xmlns:a16="http://schemas.microsoft.com/office/drawing/2014/main" id="{AD308E4E-1CE6-813E-F57B-322E09714DB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8377" y="6667102"/>
                <a:ext cx="704074" cy="1209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</p:pic>
          <p:sp>
            <p:nvSpPr>
              <p:cNvPr id="8" name="Google Shape;787;p34">
                <a:extLst>
                  <a:ext uri="{FF2B5EF4-FFF2-40B4-BE49-F238E27FC236}">
                    <a16:creationId xmlns:a16="http://schemas.microsoft.com/office/drawing/2014/main" id="{EA0DC061-9601-8C47-2C08-C10451850DAA}"/>
                  </a:ext>
                </a:extLst>
              </p:cNvPr>
              <p:cNvSpPr txBox="1"/>
              <p:nvPr/>
            </p:nvSpPr>
            <p:spPr>
              <a:xfrm>
                <a:off x="895058" y="6612144"/>
                <a:ext cx="134388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iw-IL" sz="900" i="0" u="none" strike="noStrike" cap="none" dirty="0">
                    <a:solidFill>
                      <a:schemeClr val="bg1">
                        <a:lumMod val="85000"/>
                      </a:schemeClr>
                    </a:solidFill>
                    <a:latin typeface="Heebo"/>
                    <a:ea typeface="Heebo"/>
                    <a:cs typeface="Heebo"/>
                    <a:sym typeface="Heebo"/>
                  </a:rPr>
                  <a:t>כל הזכויות שמורות  ©</a:t>
                </a:r>
                <a:endParaRPr sz="1400" i="0" u="none" strike="noStrike" cap="none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" name="Google Shape;790;p34">
              <a:extLst>
                <a:ext uri="{FF2B5EF4-FFF2-40B4-BE49-F238E27FC236}">
                  <a16:creationId xmlns:a16="http://schemas.microsoft.com/office/drawing/2014/main" id="{65AA1219-1B37-3B96-36D3-30006085F55F}"/>
                </a:ext>
              </a:extLst>
            </p:cNvPr>
            <p:cNvSpPr txBox="1"/>
            <p:nvPr/>
          </p:nvSpPr>
          <p:spPr>
            <a:xfrm>
              <a:off x="9145559" y="6605792"/>
              <a:ext cx="2520322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he-IL" sz="900" dirty="0">
                  <a:solidFill>
                    <a:schemeClr val="lt1"/>
                  </a:solidFill>
                  <a:latin typeface="Heebo"/>
                  <a:ea typeface="Arial"/>
                  <a:cs typeface="Heebo"/>
                  <a:sym typeface="Heebo"/>
                </a:rPr>
                <a:t>מחבר: גל לביא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1B662415-39E2-D25C-F497-905AB0590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82" y="1506135"/>
            <a:ext cx="11208049" cy="776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תמונה 18" descr="תמונה שמכילה צילום מסך, לבן, עיצוב&#10;&#10;התיאור נוצר באופן אוטומטי">
            <a:extLst>
              <a:ext uri="{FF2B5EF4-FFF2-40B4-BE49-F238E27FC236}">
                <a16:creationId xmlns:a16="http://schemas.microsoft.com/office/drawing/2014/main" id="{FC2EA821-F861-4270-9FF9-253C2E0827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20" y="2490105"/>
            <a:ext cx="1425277" cy="3323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תמונה 24" descr="תמונה שמכילה טקסט, צילום מסך, גופן, עיצוב&#10;&#10;התיאור נוצר באופן אוטומטי">
            <a:extLst>
              <a:ext uri="{FF2B5EF4-FFF2-40B4-BE49-F238E27FC236}">
                <a16:creationId xmlns:a16="http://schemas.microsoft.com/office/drawing/2014/main" id="{CF7E2B5E-4071-B74B-58E1-165C93739D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49" y="2490104"/>
            <a:ext cx="1425277" cy="3323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4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5EAA3E4-5834-738C-D818-F940B1EB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0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538200C-9355-2E86-A316-13B9B275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74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313A31C-8E66-E90C-BC56-54D6CEDB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2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ACA3E81-25D5-C1CF-6703-349A791B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1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54F5909-9DEE-7375-783D-6804A453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251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0320438-2C5A-C87B-40CE-45166FD2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59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A92E3BAE-4EF7-3871-54FC-1BB32CF0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111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9F91B76C-0B42-77E6-7D40-48E249C0F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49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B43D1114-A5A5-B441-6348-B58056BB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5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7A2EC1E-0B82-4CF3-68C0-4B9F77EAC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80F86BE2-4009-5BEE-ED09-011818019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62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4E65115E-55FC-C92A-981A-058DDC08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011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C481EADB-6AE4-C6E1-3BF2-DB6DF032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697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02F36B04-5368-D8D9-9828-2135ED6E3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88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6A2F88A3-5BA5-A01F-6A9E-54CCDD27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04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936F5E73-C2A7-B95A-27B9-C271431BB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29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6E20AF4-5F5F-63A8-74BF-84993ECD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298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C353FA55-965B-50A2-758C-A5786FCF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65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495C4EF-4025-39D2-7DEF-0A073D0A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235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AD2BEB2-FC9A-E4CC-3B8F-1ADC7929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21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EAB2FC8-4B6E-1010-3E62-48714AEDC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77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5B51815-6689-B2EA-3FE0-36C86664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18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A4DC4F3-663C-9086-7126-E6C294E9C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68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BD2B70D-2BCD-9733-B47A-854854C68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77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04F9677-3933-5C4F-9E02-ACDBFEA3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48367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14200</TotalTime>
  <Words>22</Words>
  <Application>Microsoft Office PowerPoint</Application>
  <PresentationFormat>מסך רחב</PresentationFormat>
  <Paragraphs>4</Paragraphs>
  <Slides>27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Heebo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Windows User</dc:creator>
  <cp:lastModifiedBy>יהונתן מורביה</cp:lastModifiedBy>
  <cp:revision>316</cp:revision>
  <dcterms:created xsi:type="dcterms:W3CDTF">2020-11-07T11:18:54Z</dcterms:created>
  <dcterms:modified xsi:type="dcterms:W3CDTF">2023-09-14T09:58:29Z</dcterms:modified>
</cp:coreProperties>
</file>